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1%20ENE%202023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2786245076711906"/>
                  <c:y val="-8.822677109950746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276-4048-B632-9D7A7A272052}"/>
                </c:ext>
              </c:extLst>
            </c:dLbl>
            <c:dLbl>
              <c:idx val="1"/>
              <c:layout>
                <c:manualLayout>
                  <c:x val="0.21602722158708765"/>
                  <c:y val="2.77242343443321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276-4048-B632-9D7A7A2720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ENERO 2023</c:v>
                </c:pt>
                <c:pt idx="1">
                  <c:v>ENERO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102008613.68000001</c:v>
                </c:pt>
                <c:pt idx="1">
                  <c:v>79048990.169999987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76-4048-B632-9D7A7A272052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ENERO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102008613.68000001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76-4048-B632-9D7A7A272052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ENERO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79048990.169999987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76-4048-B632-9D7A7A27205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C0041-DE21-4988-9A4B-E1F7EBEE3D17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DDE3A-543E-48C9-9C12-06D81D754E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83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DDE3A-543E-48C9-9C12-06D81D754EB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036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DDE3A-543E-48C9-9C12-06D81D754EB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38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22/02/2023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92104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ENERO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ENERO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$50,412,547.90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$38,750,703.08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$21,551,162.25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$13,903,828.03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$163,721.52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$157,866.48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$294,930.01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$170,770.58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$29,586,252.00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$26,065,822.00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$102,008,613.68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$79,048,990.17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330753"/>
              </p:ext>
            </p:extLst>
          </p:nvPr>
        </p:nvGraphicFramePr>
        <p:xfrm>
          <a:off x="1259632" y="2567691"/>
          <a:ext cx="6552728" cy="4151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2771</TotalTime>
  <Words>79</Words>
  <Application>Microsoft Office PowerPoint</Application>
  <PresentationFormat>Presentación en pantalla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ItzelGST</cp:lastModifiedBy>
  <cp:revision>157</cp:revision>
  <cp:lastPrinted>2014-06-11T16:34:47Z</cp:lastPrinted>
  <dcterms:created xsi:type="dcterms:W3CDTF">2014-03-15T02:33:31Z</dcterms:created>
  <dcterms:modified xsi:type="dcterms:W3CDTF">2023-02-22T17:22:49Z</dcterms:modified>
</cp:coreProperties>
</file>